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61" r:id="rId7"/>
    <p:sldId id="262" r:id="rId8"/>
    <p:sldId id="264" r:id="rId9"/>
    <p:sldId id="265" r:id="rId10"/>
    <p:sldId id="266" r:id="rId11"/>
    <p:sldId id="270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6F6D-534F-4EAC-9BF7-ED8D2ECD0E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32CE89-A817-444F-AD11-393340EC2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9894D-BD78-4160-A83C-9E4A1D3BB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8C352-B17B-4880-A7CE-FE93E065A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49690-1064-4765-9647-A00693794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272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9EDC9-30EE-4190-A33C-5FDA5E6AB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BE6FBF-A7A3-46E9-8A7E-5FCA04F67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7EEEC-9A22-41C9-A0E1-EE43E7B4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E05C0-EB9A-40DF-B05B-F9ADB7AE0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4083A-EFBE-475F-A0A0-B12EAA629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0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82CFF7-94A6-4E95-A5D0-06ACEB83A2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C326B3-A5C1-45C0-98F2-7ADC2E4435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D658-96F8-4D4D-8762-CA9EE068F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533BD-1DE0-456C-8A83-19669AEC4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9906D-6618-4081-959D-43E5A8314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45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35B14-7BB8-44EB-8DBC-7160E1B74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E2E74-E3BE-4D27-9AD2-735255C56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E6F0C-46D6-4459-9E4D-1435EE4A9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EF9AA-556C-41CA-8CA0-9A899631E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1982F-593E-44DA-BDD3-5B1BE3411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63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9EA2F-CC45-4890-AF36-78775EBC6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838C0-87C1-4D29-8328-F3819A0EE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B64B9-8999-4283-B42E-84E59701F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DC2276-2536-43DC-8C75-EBFB7C665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E0DF7-F8D4-4979-B884-493B90F69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3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27B72-1F4A-4E4B-8EB9-8BD672FA1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4C8A4-6FCA-496C-89B9-ACD9CF720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764864-F666-4469-A8A2-F661CB4334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A5187-2203-4FC9-9F1D-B2E88F469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5C902-22E6-4345-B12A-B68965254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E76C10-ED3A-4E37-B9BD-4E79CC10D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7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78DF1-9461-4D1E-B7C8-47669A9D0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96FEEC-223C-46F6-A7FB-46E7950D5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6CC0B-A0E8-40F1-ABAA-E5F04D2F3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03CE17-78C8-43B9-9D4B-39871B36DE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0C1BC2-4EF5-4110-A8D0-CAB65AD69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CE7DCD-9E27-4AB2-B9C5-6C16F9BE3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EA97C-E569-4219-945C-C8E4E6E13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0657F3-C756-4FAA-AE1C-144E15D98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61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ACF90-ADD8-44AB-9999-ABFE449BD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ABFE1-520C-4BA2-B44F-FD6DCC2E0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47CE01-8910-434A-81FE-C8D83AD02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554603-6681-44AC-B098-2A1D739CE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39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17E135-4813-466E-89D8-DE38F7031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162A74-0C68-4EF7-B195-D25C5D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692D0-96EA-42E7-AF65-DAD1AD48F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586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6FE3-66D4-43B2-BDB0-D3F6275F5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59931-EFF4-4D80-978A-CD5EB0088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CDA6E2-E12F-4E83-8812-574B0B2A5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5CF17-27FB-4134-912A-77490025B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A38DC0-2252-4531-9B18-BDF67DD1D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AED6A-8F2C-45DD-9D7B-ABB238E5B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547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0CDF-6F2B-40FC-82E3-D31C8DD24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E6EDB9-1990-45F6-B593-92A0043CE1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4C6AE-80C9-4DA4-8EA6-609F6F9661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C4BFC-7DD5-41AA-9232-CABF64737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44CC0-CCF8-4845-8B8B-E5445F0E2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F78C4-BAE3-4A09-87E0-45E5FBEA2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426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D87EC6-CDBE-4330-974A-60D8C2861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2512D9-45AD-4F19-BD4A-23B43C058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06181-A0C3-4F2C-9F26-DAA092D0E3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3012A-281D-426B-900D-A2D748D5980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FBEB5-3E6A-4CF2-A1DD-8B67794E4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B0A51-E3A7-4EB4-B1C7-F6DBA3B0CA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07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.google.com/store/apps/details?id=com.fialasfiasco.customdiceroller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Custom Dice Roller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By</a:t>
            </a:r>
          </a:p>
          <a:p>
            <a:pPr algn="l"/>
            <a:r>
              <a:rPr lang="en-US" sz="2000">
                <a:solidFill>
                  <a:schemeClr val="bg1"/>
                </a:solidFill>
              </a:rPr>
              <a:t>Weston Fiala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27D66D-8B02-40C2-81BD-D91C54490C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294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600" dirty="0"/>
              <a:t>I don’t like shaking 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Able to turn off and on the shake feature</a:t>
            </a:r>
          </a:p>
          <a:p>
            <a:endParaRPr lang="en-US" sz="1800" dirty="0"/>
          </a:p>
          <a:p>
            <a:r>
              <a:rPr lang="en-US" sz="1800" dirty="0"/>
              <a:t>Adjust the sensitivity, shake duration, and hold duration by slider</a:t>
            </a:r>
          </a:p>
          <a:p>
            <a:endParaRPr lang="en-US" sz="1800" dirty="0"/>
          </a:p>
          <a:p>
            <a:r>
              <a:rPr lang="en-US" sz="1800" dirty="0"/>
              <a:t>When shake is off, no shake dialog appears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180CBE-D336-4A54-B449-8381C7EFC5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010" y="643467"/>
            <a:ext cx="2968953" cy="527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530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600" dirty="0"/>
              <a:t>Demo Time!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Shake to roll a d20</a:t>
            </a:r>
          </a:p>
          <a:p>
            <a:endParaRPr lang="en-US" sz="1800" dirty="0"/>
          </a:p>
          <a:p>
            <a:r>
              <a:rPr lang="en-US" sz="1800" dirty="0"/>
              <a:t>Increase the number of dice and roll some d6s</a:t>
            </a:r>
          </a:p>
          <a:p>
            <a:endParaRPr lang="en-US" sz="1800" dirty="0"/>
          </a:p>
          <a:p>
            <a:r>
              <a:rPr lang="en-US" sz="1800" dirty="0"/>
              <a:t>Check the history, and then clear it</a:t>
            </a:r>
          </a:p>
        </p:txBody>
      </p:sp>
      <p:pic>
        <p:nvPicPr>
          <p:cNvPr id="4" name="Custom_Dice_Roller_Demo">
            <a:hlinkClick r:id="" action="ppaction://media"/>
            <a:extLst>
              <a:ext uri="{FF2B5EF4-FFF2-40B4-BE49-F238E27FC236}">
                <a16:creationId xmlns:a16="http://schemas.microsoft.com/office/drawing/2014/main" id="{407FDAA3-C66B-4207-8EA8-0CF52DECB4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88567" y="449610"/>
            <a:ext cx="3351814" cy="595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44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8A633B-1F6B-45AD-A31B-8FA6DCA3A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/>
              <a:t>Try it out yourself!</a:t>
            </a:r>
          </a:p>
        </p:txBody>
      </p:sp>
      <p:cxnSp>
        <p:nvCxnSpPr>
          <p:cNvPr id="21" name="Straight Arrow Connector 16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2E299-2823-4D18-97E5-769D34217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en-US" sz="2000"/>
              <a:t>I published the app to the app store!</a:t>
            </a:r>
          </a:p>
          <a:p>
            <a:pPr lvl="1"/>
            <a:endParaRPr lang="en-US" sz="2000">
              <a:hlinkClick r:id="rId2"/>
            </a:endParaRPr>
          </a:p>
          <a:p>
            <a:r>
              <a:rPr lang="en-US" sz="2000">
                <a:hlinkClick r:id="rId2"/>
              </a:rPr>
              <a:t>https://play.google.com/store/apps/details?id=com.fialasfiasco.customdiceroller</a:t>
            </a:r>
            <a:endParaRPr lang="en-US" sz="2000"/>
          </a:p>
          <a:p>
            <a:endParaRPr lang="en-US" sz="2000"/>
          </a:p>
          <a:p>
            <a:r>
              <a:rPr lang="en-US" sz="2000"/>
              <a:t>Search “pub:Weston Fiala” on the Play Store</a:t>
            </a:r>
          </a:p>
          <a:p>
            <a:endParaRPr lang="en-US" sz="2000"/>
          </a:p>
          <a:p>
            <a:r>
              <a:rPr lang="en-US" sz="2000"/>
              <a:t>Or search “com.fialasfiasco.customdiceroller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37213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8A633B-1F6B-45AD-A31B-8FA6DCA3A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 dirty="0"/>
              <a:t>Future Features</a:t>
            </a:r>
          </a:p>
        </p:txBody>
      </p:sp>
      <p:cxnSp>
        <p:nvCxnSpPr>
          <p:cNvPr id="21" name="Straight Arrow Connector 16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2E299-2823-4D18-97E5-769D34217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en-US" sz="2000" dirty="0"/>
              <a:t>Arbitrary dice rolls outside of standard set</a:t>
            </a:r>
          </a:p>
          <a:p>
            <a:pPr lvl="1"/>
            <a:r>
              <a:rPr lang="en-US" sz="1600" dirty="0"/>
              <a:t>d32, d1001, ….</a:t>
            </a:r>
          </a:p>
          <a:p>
            <a:pPr lvl="1"/>
            <a:endParaRPr lang="en-US" sz="1600" dirty="0"/>
          </a:p>
          <a:p>
            <a:r>
              <a:rPr lang="en-US" sz="2000" dirty="0"/>
              <a:t>Roll different dice at once</a:t>
            </a:r>
            <a:endParaRPr lang="en-US" sz="800" dirty="0"/>
          </a:p>
          <a:p>
            <a:pPr lvl="1"/>
            <a:r>
              <a:rPr lang="en-US" sz="1600" dirty="0"/>
              <a:t>d20 and a d4 at once and show the result</a:t>
            </a:r>
          </a:p>
          <a:p>
            <a:pPr lvl="1"/>
            <a:endParaRPr lang="en-US" sz="1600" dirty="0"/>
          </a:p>
          <a:p>
            <a:r>
              <a:rPr lang="en-US" sz="2000" dirty="0"/>
              <a:t>Play a sound every time a dice bounces back from an edge</a:t>
            </a:r>
          </a:p>
          <a:p>
            <a:endParaRPr lang="en-US" sz="2000" dirty="0"/>
          </a:p>
          <a:p>
            <a:r>
              <a:rPr lang="en-US" sz="2000" dirty="0"/>
              <a:t>Allow for color tints on the dice to help distinguish different rolls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6436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/>
              <a:t>Goal</a:t>
            </a:r>
          </a:p>
        </p:txBody>
      </p: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en-US" sz="2000" dirty="0"/>
              <a:t>Create an app that I would want to use</a:t>
            </a:r>
          </a:p>
          <a:p>
            <a:endParaRPr lang="en-US" sz="2000" dirty="0"/>
          </a:p>
          <a:p>
            <a:r>
              <a:rPr lang="en-US" sz="2000" dirty="0"/>
              <a:t>Minimally viable in 2 development weeks</a:t>
            </a:r>
          </a:p>
          <a:p>
            <a:endParaRPr lang="en-US" sz="2000" dirty="0"/>
          </a:p>
          <a:p>
            <a:r>
              <a:rPr lang="en-US" sz="2000" dirty="0"/>
              <a:t>Fulfills the criteria for a good grade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82203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/>
              <a:t>Necessary Features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en-US" sz="2000"/>
              <a:t>Cover the standard RPG dice rolls</a:t>
            </a:r>
          </a:p>
          <a:p>
            <a:pPr lvl="1"/>
            <a:r>
              <a:rPr lang="en-US" sz="2000"/>
              <a:t>d4, d6, d8, d10, d12, d20, and d100</a:t>
            </a:r>
          </a:p>
          <a:p>
            <a:pPr lvl="1"/>
            <a:endParaRPr lang="en-US" sz="2000"/>
          </a:p>
          <a:p>
            <a:r>
              <a:rPr lang="en-US" sz="2000"/>
              <a:t>Roll more than one dice at a time</a:t>
            </a:r>
          </a:p>
          <a:p>
            <a:endParaRPr lang="en-US" sz="2000"/>
          </a:p>
          <a:p>
            <a:r>
              <a:rPr lang="en-US" sz="2000"/>
              <a:t>Add a modifier to the results of the dice</a:t>
            </a:r>
          </a:p>
          <a:p>
            <a:endParaRPr lang="en-US" sz="2000"/>
          </a:p>
          <a:p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45883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 dirty="0"/>
              <a:t>Additional Features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en-US" sz="2000" dirty="0"/>
              <a:t>Shake the phone to roll the dice</a:t>
            </a:r>
          </a:p>
          <a:p>
            <a:endParaRPr lang="en-US" sz="2000" dirty="0"/>
          </a:p>
          <a:p>
            <a:r>
              <a:rPr lang="en-US" sz="2000" dirty="0"/>
              <a:t>Visually show the dice bouncing around the screen</a:t>
            </a:r>
          </a:p>
          <a:p>
            <a:pPr lvl="1"/>
            <a:endParaRPr lang="en-US" sz="2000" dirty="0"/>
          </a:p>
          <a:p>
            <a:r>
              <a:rPr lang="en-US" sz="2000" dirty="0"/>
              <a:t>Keep a history of all the rolls in the current session</a:t>
            </a:r>
          </a:p>
          <a:p>
            <a:endParaRPr lang="en-US" sz="2000" dirty="0"/>
          </a:p>
          <a:p>
            <a:r>
              <a:rPr lang="en-US" sz="2000" dirty="0"/>
              <a:t>User settings around the shake feature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55576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C63677-A511-4599-85D2-C48CFF12F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What Does it Look like?</a:t>
            </a:r>
          </a:p>
        </p:txBody>
      </p:sp>
    </p:spTree>
    <p:extLst>
      <p:ext uri="{BB962C8B-B14F-4D97-AF65-F5344CB8AC3E}">
        <p14:creationId xmlns:p14="http://schemas.microsoft.com/office/powerpoint/2010/main" val="6235976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300" dirty="0"/>
              <a:t>Main Screen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Dark theme look with few color variations </a:t>
            </a:r>
          </a:p>
          <a:p>
            <a:endParaRPr lang="en-US" sz="1800" dirty="0"/>
          </a:p>
          <a:p>
            <a:r>
              <a:rPr lang="en-US" sz="1800" dirty="0"/>
              <a:t>Recognizable icons for each die and a label below each</a:t>
            </a:r>
          </a:p>
          <a:p>
            <a:endParaRPr lang="en-US" sz="1800" dirty="0"/>
          </a:p>
          <a:p>
            <a:r>
              <a:rPr lang="en-US" sz="1800" dirty="0"/>
              <a:t>Buttons for controlling number of die and modifier to be added to roll</a:t>
            </a:r>
          </a:p>
          <a:p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9071AB-52AF-4C8D-B532-2084F1B1E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010" y="643467"/>
            <a:ext cx="2968953" cy="527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011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600"/>
              <a:t>In Action!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Dialog appears on screen with bouncing and spinning dice</a:t>
            </a:r>
          </a:p>
          <a:p>
            <a:endParaRPr lang="en-US" sz="1800" dirty="0"/>
          </a:p>
          <a:p>
            <a:r>
              <a:rPr lang="en-US" sz="1800" dirty="0"/>
              <a:t>Message in the middle of the dialog telling the user to shake</a:t>
            </a:r>
          </a:p>
          <a:p>
            <a:endParaRPr lang="en-US" sz="1800" dirty="0"/>
          </a:p>
          <a:p>
            <a:r>
              <a:rPr lang="en-US" sz="1800" dirty="0"/>
              <a:t>After a settable duration of shaking, a hold still message appears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AF0795-BC14-440D-AF37-51536D205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010" y="643467"/>
            <a:ext cx="2968953" cy="527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995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600" dirty="0"/>
              <a:t>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Once the user stops shaking, a new dialog shows up</a:t>
            </a:r>
          </a:p>
          <a:p>
            <a:endParaRPr lang="en-US" sz="1800" dirty="0"/>
          </a:p>
          <a:p>
            <a:r>
              <a:rPr lang="en-US" sz="1800" dirty="0"/>
              <a:t>The roll total is displayed in the center to relay the most important info</a:t>
            </a:r>
          </a:p>
          <a:p>
            <a:endParaRPr lang="en-US" sz="1800" dirty="0"/>
          </a:p>
          <a:p>
            <a:r>
              <a:rPr lang="en-US" sz="1800" dirty="0"/>
              <a:t>Detailed breakdown is available below the total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D676F7-D2D0-43DE-9554-271573CEA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010" y="643467"/>
            <a:ext cx="2968953" cy="527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170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600" dirty="0"/>
              <a:t>What did I just roll?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Swipe to the left to move to the history tab and see what you just got</a:t>
            </a:r>
          </a:p>
          <a:p>
            <a:endParaRPr lang="en-US" sz="1800" dirty="0"/>
          </a:p>
          <a:p>
            <a:r>
              <a:rPr lang="en-US" sz="1800" dirty="0"/>
              <a:t>Newer rolls are appended to the beginning</a:t>
            </a:r>
          </a:p>
          <a:p>
            <a:endParaRPr lang="en-US" sz="1800" dirty="0"/>
          </a:p>
          <a:p>
            <a:r>
              <a:rPr lang="en-US" sz="1800" dirty="0"/>
              <a:t>Able to clear the history by clicking the “X” in the upper right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4B948C-C025-4BDF-85E1-64C4835E90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010" y="643467"/>
            <a:ext cx="2968953" cy="527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138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420</Words>
  <Application>Microsoft Office PowerPoint</Application>
  <PresentationFormat>Widescreen</PresentationFormat>
  <Paragraphs>81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Custom Dice Roller</vt:lpstr>
      <vt:lpstr>Goal</vt:lpstr>
      <vt:lpstr>Necessary Features</vt:lpstr>
      <vt:lpstr>Additional Features</vt:lpstr>
      <vt:lpstr>What Does it Look like?</vt:lpstr>
      <vt:lpstr>Main Screen</vt:lpstr>
      <vt:lpstr>In Action!</vt:lpstr>
      <vt:lpstr>Results</vt:lpstr>
      <vt:lpstr>What did I just roll?</vt:lpstr>
      <vt:lpstr>I don’t like shaking it</vt:lpstr>
      <vt:lpstr>Demo Time!</vt:lpstr>
      <vt:lpstr>Try it out yourself!</vt:lpstr>
      <vt:lpstr>Future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Dice Roller</dc:title>
  <dc:creator>Weston Fiala</dc:creator>
  <cp:lastModifiedBy>Weston Fiala</cp:lastModifiedBy>
  <cp:revision>4</cp:revision>
  <dcterms:created xsi:type="dcterms:W3CDTF">2019-06-05T22:53:28Z</dcterms:created>
  <dcterms:modified xsi:type="dcterms:W3CDTF">2019-06-06T00:07:17Z</dcterms:modified>
</cp:coreProperties>
</file>